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E6"/>
    <a:srgbClr val="282828"/>
    <a:srgbClr val="2D2D2D"/>
    <a:srgbClr val="E06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4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6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30F9-981F-974D-A7D4-45F3ACA94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8FD3D-D9B3-C144-872F-47CFA36C8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FA63D-0F0A-754B-B4F6-8D78B542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C085F-B629-D74F-9E3C-92FC2A83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9949-935E-9747-8CB5-E8B63790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271A-5173-8249-9437-A4FB3485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0DAB1-9E4D-CF4B-9B3B-D1B2C24FF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75E6-6799-4149-B31E-DCC6BD0E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E9FC-E370-C947-8238-D69C9724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9E74F-A77F-8045-8193-2BEE2AB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CC6C7-3022-7F42-8210-C5C655644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34074-349F-8543-8471-89E08C24F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849C6-D642-F140-A138-ECD1347E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B0497-EA6D-AD45-9D5B-9A5E965D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3AE1-1D52-6846-874F-E90482B8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2C37-9BCD-3642-9FF7-3A18F3E7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139C-B5B6-1845-B5B4-F6F965E47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9EFAB-FBAD-3C4C-9353-96E8683F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3C90C-BFDA-9440-9D97-6D130DBA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A1BC-4149-324C-AD12-670FFF05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BD734-0892-2D4F-BD98-8FCD1DC8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E728-A5D8-354B-A23A-C2B0C6B5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0AC50-C59C-1C44-A3B7-CB2554F0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083A1-27FF-2944-88AC-F03B2C1C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810C6-3246-E143-8803-6A0A80E5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5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2AA4-7C90-9448-B4A9-DF633CD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FF6D-B04A-4D4D-AF51-268164405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A7DE-7CAE-8441-8BCD-E2FD7543E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804-1D45-DA45-A42F-F4A34BB5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365BE-790E-6149-881D-3DAB3A74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7FF45-81DB-A047-8236-C21E6AD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AAF5-6BE4-3749-B424-DFA60FA7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1F963-CF77-7C49-87B6-9EBBE0176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BB311-491E-0E46-B02A-B281CB0CC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F47E2-A0CC-764F-8106-D200D2D26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CEDEF-AAA0-C545-811A-E94D87C2F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6FFF4-A37B-C545-BF4B-87C7EAC7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C2C84-4B06-964C-8F9E-741E8AAC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CB07D-8262-9446-8B3B-E939677F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4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E2C7-2150-9F4B-9974-DC6A38D60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F7AE2-299C-D04C-9172-89A3BAB1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C0C53-8186-EE41-8628-ED066B3B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672CD-2513-5245-A242-9C151252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5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5ACDB-1BD1-3943-A43A-09FABC05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39548-41CD-5545-BA2B-F2FEEAAF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0D9B1-F7D0-A74E-86E7-32578BF3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96D1-7A5E-3A40-8727-7A5EED8A8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62DE-9EB6-F949-B833-38AAB7DF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09803-0742-3842-AB77-7D3BAD15B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7203-95BF-4445-A7B7-448FEBDB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4AF09-DDD0-8045-B769-FB15F6F1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78C34-9288-D347-9396-0F80F5CF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522E-1827-D24A-B161-19D38D7C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7F7D8-69D9-1D44-B366-786115A1B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EDB89-8238-3D44-BFA6-3D0124817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FADF6-9F58-6045-84E2-D79F106A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57D6C-6C0D-2C4B-AF33-3BC615C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96748-1C01-804A-86C0-94FBF56A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1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631E9-8549-D44C-BDF4-5D4A845D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9E3B5-C926-9E43-8AFC-2EE54E6B5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5A3-803B-E541-89DC-77A78E781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2849-9366-A548-B51A-44038EEF436B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F43F9-D4A1-3C49-8FD0-F57DEBA77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649A-B756-5441-9165-FE2440138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20EC-F72E-AA48-AC45-2101EE13E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C16EE5-E309-CF49-B366-79B7EB215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64E49B-AA97-484F-969F-E47926A2C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153" y="4514690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40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algn="l"/>
            <a:r>
              <a:rPr lang="en-US" sz="40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QUALITY CAST </a:t>
            </a:r>
          </a:p>
          <a:p>
            <a:pPr algn="l"/>
            <a:r>
              <a:rPr lang="en-US" sz="40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IRON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3FE14-1D18-2348-AD36-2E030811C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66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4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29978-1559-044C-B6AA-12E4568C0155}"/>
              </a:ext>
            </a:extLst>
          </p:cNvPr>
          <p:cNvSpPr/>
          <p:nvPr/>
        </p:nvSpPr>
        <p:spPr>
          <a:xfrm>
            <a:off x="0" y="0"/>
            <a:ext cx="12192000" cy="3431969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705B-881F-904A-BEB3-9256939FECCE}"/>
              </a:ext>
            </a:extLst>
          </p:cNvPr>
          <p:cNvSpPr/>
          <p:nvPr/>
        </p:nvSpPr>
        <p:spPr>
          <a:xfrm>
            <a:off x="0" y="3431969"/>
            <a:ext cx="12192000" cy="343196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6ECD06-DDD7-4947-AAC4-B8A1015B67D7}"/>
              </a:ext>
            </a:extLst>
          </p:cNvPr>
          <p:cNvSpPr txBox="1">
            <a:spLocks/>
          </p:cNvSpPr>
          <p:nvPr/>
        </p:nvSpPr>
        <p:spPr>
          <a:xfrm>
            <a:off x="4241841" y="120154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LEATHER APRONS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E6158-A9F6-0048-9391-AA3738612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999" y="960820"/>
            <a:ext cx="4282042" cy="255971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78C0300-9039-6942-9AAA-F15B7FF997B3}"/>
              </a:ext>
            </a:extLst>
          </p:cNvPr>
          <p:cNvSpPr txBox="1">
            <a:spLocks/>
          </p:cNvSpPr>
          <p:nvPr/>
        </p:nvSpPr>
        <p:spPr>
          <a:xfrm>
            <a:off x="8642384" y="2505694"/>
            <a:ext cx="3824959" cy="555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500113 – Rust</a:t>
            </a:r>
          </a:p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500112 – Brown</a:t>
            </a:r>
          </a:p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500111 – Black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AE413E-270C-8A4F-858F-F059806A4824}"/>
              </a:ext>
            </a:extLst>
          </p:cNvPr>
          <p:cNvSpPr txBox="1">
            <a:spLocks/>
          </p:cNvSpPr>
          <p:nvPr/>
        </p:nvSpPr>
        <p:spPr>
          <a:xfrm>
            <a:off x="4241841" y="3587861"/>
            <a:ext cx="2562720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POT HOLDER LEATHER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F4062-21BA-1F45-964B-D544455C0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296" y="4488603"/>
            <a:ext cx="3963675" cy="236939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78CF8D16-D9FE-E04C-9316-5C38188A2763}"/>
              </a:ext>
            </a:extLst>
          </p:cNvPr>
          <p:cNvSpPr txBox="1">
            <a:spLocks/>
          </p:cNvSpPr>
          <p:nvPr/>
        </p:nvSpPr>
        <p:spPr>
          <a:xfrm>
            <a:off x="8627308" y="5937663"/>
            <a:ext cx="3824959" cy="84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500102 Set of 2 Black</a:t>
            </a:r>
          </a:p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500103 Set of 2 Brown</a:t>
            </a:r>
          </a:p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500104 Set of 2 Rust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CD35D45-483E-A443-9001-ADC8AD5B32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262" y="2658149"/>
            <a:ext cx="2587583" cy="17697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1E166-88C8-A443-AB8A-4DB72634CF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1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C2B7F-4A4E-0542-9639-F83B2587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0A7AA-624D-B642-B802-B2BCCFD5A2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66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2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58F4E-F470-574E-906E-8C215F28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2993C-1E10-2E41-8F62-B2444B6E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93" y="340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rgbClr val="E0644A"/>
                </a:solidFill>
                <a:latin typeface="Gotham Regular" panose="02000604040000020004" pitchFamily="2" charset="0"/>
              </a:rPr>
              <a:t>COMBEKK</a:t>
            </a:r>
            <a:br>
              <a:rPr lang="en-US" sz="4000" u="sng" dirty="0">
                <a:solidFill>
                  <a:srgbClr val="E0644A"/>
                </a:solidFill>
                <a:latin typeface="Gotham Regular" panose="02000604040000020004" pitchFamily="2" charset="0"/>
              </a:rPr>
            </a:br>
            <a:r>
              <a:rPr lang="en-US" sz="4000" u="sng" dirty="0">
                <a:solidFill>
                  <a:srgbClr val="E0644A"/>
                </a:solidFill>
                <a:latin typeface="Gotham Regular" panose="02000604040000020004" pitchFamily="2" charset="0"/>
              </a:rPr>
              <a:t>STEEL WITH A </a:t>
            </a:r>
            <a:br>
              <a:rPr lang="en-US" sz="4000" u="sng" dirty="0">
                <a:solidFill>
                  <a:srgbClr val="E0644A"/>
                </a:solidFill>
                <a:latin typeface="Gotham Regular" panose="02000604040000020004" pitchFamily="2" charset="0"/>
              </a:rPr>
            </a:br>
            <a:r>
              <a:rPr lang="en-US" sz="4000" u="sng" dirty="0">
                <a:solidFill>
                  <a:srgbClr val="E0644A"/>
                </a:solidFill>
                <a:latin typeface="Gotham Regular" panose="02000604040000020004" pitchFamily="2" charset="0"/>
              </a:rPr>
              <a:t>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72AF1-2314-9E42-8277-D88227F71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66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6E6B-D518-254D-83A0-DFC4C1B0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87" y="249113"/>
            <a:ext cx="3100754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61CC-BBD4-214C-9AEF-BD6F328D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87" y="1574676"/>
            <a:ext cx="37220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“Dutch Oven” is known all over the world. The name refers to a production technique, which is invented in The Netherlands. We are very proud that we are the only brand producing all our Dutch Ovens in The Netherlands, like it should be!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33262-8C6F-9647-BC9A-35E545CCC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813" y="1"/>
            <a:ext cx="3202380" cy="3427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AB760-F865-A04B-BB1E-DF9324A0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10"/>
          <a:stretch/>
        </p:blipFill>
        <p:spPr>
          <a:xfrm>
            <a:off x="5791813" y="3426031"/>
            <a:ext cx="3202380" cy="343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3AC8F4-1211-5D49-BFC8-37538AD7C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4192" y="-2"/>
            <a:ext cx="3197807" cy="3426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3E6DAA-D17C-344E-A986-0567724C75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>
          <a:xfrm>
            <a:off x="8994192" y="3426029"/>
            <a:ext cx="3202382" cy="3432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E3D968-912F-5048-B94E-A71E518EF1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1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6E6B-D518-254D-83A0-DFC4C1B0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339" y="332509"/>
            <a:ext cx="3100754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bg1"/>
                </a:solidFill>
                <a:latin typeface="Gotham Regular" panose="02000604040000020004" pitchFamily="2" charset="0"/>
              </a:rPr>
              <a:t>RAILS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61CC-BBD4-214C-9AEF-BD6F328D6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339" y="1658072"/>
            <a:ext cx="37220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very first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Combekk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pans tell the story of Dutch railways. The bottom of each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Combekk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Rails Edition pan bears a stamp that refers to its origin. Our fully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enamelled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cast iron products are made entirely from recycled materials with a tough and functional design. The special forge and the right mix of materials make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Combekk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pans of the highest quality.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33262-8C6F-9647-BC9A-35E545CCC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3121"/>
            <a:ext cx="3197805" cy="3401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AB760-F865-A04B-BB1E-DF9324A084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601"/>
            <a:ext cx="3202380" cy="3427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3AC8F4-1211-5D49-BFC8-37538AD7C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955" y="22386"/>
            <a:ext cx="3193232" cy="3396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3E6DAA-D17C-344E-A986-0567724C75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230" y="3419258"/>
            <a:ext cx="3206957" cy="3427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0C92D-29F1-1C40-85C2-EC8CC40C2A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66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BC2FC-EA11-8144-BAD5-B2F07BC95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E42E1-1812-174F-90FB-5D9BFEA6B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1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29978-1559-044C-B6AA-12E4568C0155}"/>
              </a:ext>
            </a:extLst>
          </p:cNvPr>
          <p:cNvSpPr/>
          <p:nvPr/>
        </p:nvSpPr>
        <p:spPr>
          <a:xfrm>
            <a:off x="0" y="0"/>
            <a:ext cx="12192000" cy="3431969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705B-881F-904A-BEB3-9256939FECCE}"/>
              </a:ext>
            </a:extLst>
          </p:cNvPr>
          <p:cNvSpPr/>
          <p:nvPr/>
        </p:nvSpPr>
        <p:spPr>
          <a:xfrm>
            <a:off x="0" y="3431969"/>
            <a:ext cx="12192000" cy="343196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459576-6E9F-4040-8447-2E7087C80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262" y="2658149"/>
            <a:ext cx="2587583" cy="176977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26ECD06-DDD7-4947-AAC4-B8A1015B67D7}"/>
              </a:ext>
            </a:extLst>
          </p:cNvPr>
          <p:cNvSpPr txBox="1">
            <a:spLocks/>
          </p:cNvSpPr>
          <p:nvPr/>
        </p:nvSpPr>
        <p:spPr>
          <a:xfrm>
            <a:off x="4241841" y="120154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 28CM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E6158-A9F6-0048-9391-AA3738612E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2" y="1028150"/>
            <a:ext cx="4282044" cy="2559711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78C0300-9039-6942-9AAA-F15B7FF997B3}"/>
              </a:ext>
            </a:extLst>
          </p:cNvPr>
          <p:cNvSpPr txBox="1">
            <a:spLocks/>
          </p:cNvSpPr>
          <p:nvPr/>
        </p:nvSpPr>
        <p:spPr>
          <a:xfrm>
            <a:off x="8627309" y="3131971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100128DG THERMOMETER – DARK GREY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AE413E-270C-8A4F-858F-F059806A4824}"/>
              </a:ext>
            </a:extLst>
          </p:cNvPr>
          <p:cNvSpPr txBox="1">
            <a:spLocks/>
          </p:cNvSpPr>
          <p:nvPr/>
        </p:nvSpPr>
        <p:spPr>
          <a:xfrm>
            <a:off x="4241841" y="3587861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 24CM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F4062-21BA-1F45-964B-D544455C02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2" y="4591014"/>
            <a:ext cx="4282044" cy="236939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78CF8D16-D9FE-E04C-9316-5C38188A2763}"/>
              </a:ext>
            </a:extLst>
          </p:cNvPr>
          <p:cNvSpPr txBox="1">
            <a:spLocks/>
          </p:cNvSpPr>
          <p:nvPr/>
        </p:nvSpPr>
        <p:spPr>
          <a:xfrm>
            <a:off x="8627308" y="6582467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100124DG THERMOMETER – DARK GREY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652A11-4874-F547-9F01-2175A74691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1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1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29978-1559-044C-B6AA-12E4568C0155}"/>
              </a:ext>
            </a:extLst>
          </p:cNvPr>
          <p:cNvSpPr/>
          <p:nvPr/>
        </p:nvSpPr>
        <p:spPr>
          <a:xfrm>
            <a:off x="0" y="0"/>
            <a:ext cx="12192000" cy="3431969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705B-881F-904A-BEB3-9256939FECCE}"/>
              </a:ext>
            </a:extLst>
          </p:cNvPr>
          <p:cNvSpPr/>
          <p:nvPr/>
        </p:nvSpPr>
        <p:spPr>
          <a:xfrm>
            <a:off x="0" y="3431969"/>
            <a:ext cx="12192000" cy="343196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6ECD06-DDD7-4947-AAC4-B8A1015B67D7}"/>
              </a:ext>
            </a:extLst>
          </p:cNvPr>
          <p:cNvSpPr txBox="1">
            <a:spLocks/>
          </p:cNvSpPr>
          <p:nvPr/>
        </p:nvSpPr>
        <p:spPr>
          <a:xfrm>
            <a:off x="4241841" y="120154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 28CM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E6158-A9F6-0048-9391-AA3738612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2" y="1028150"/>
            <a:ext cx="4282044" cy="255971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78C0300-9039-6942-9AAA-F15B7FF997B3}"/>
              </a:ext>
            </a:extLst>
          </p:cNvPr>
          <p:cNvSpPr txBox="1">
            <a:spLocks/>
          </p:cNvSpPr>
          <p:nvPr/>
        </p:nvSpPr>
        <p:spPr>
          <a:xfrm>
            <a:off x="130076" y="3131971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100128DG – DARK GREY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AE413E-270C-8A4F-858F-F059806A4824}"/>
              </a:ext>
            </a:extLst>
          </p:cNvPr>
          <p:cNvSpPr txBox="1">
            <a:spLocks/>
          </p:cNvSpPr>
          <p:nvPr/>
        </p:nvSpPr>
        <p:spPr>
          <a:xfrm>
            <a:off x="4241841" y="3587861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 24CM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F4062-21BA-1F45-964B-D544455C0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3" y="4591014"/>
            <a:ext cx="4282042" cy="236939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78CF8D16-D9FE-E04C-9316-5C38188A2763}"/>
              </a:ext>
            </a:extLst>
          </p:cNvPr>
          <p:cNvSpPr txBox="1">
            <a:spLocks/>
          </p:cNvSpPr>
          <p:nvPr/>
        </p:nvSpPr>
        <p:spPr>
          <a:xfrm>
            <a:off x="130075" y="6582467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100124DG – DARK GREY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E177E9-0BA5-584A-85BA-5B1C22DCC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0809">
            <a:off x="9959209" y="1795533"/>
            <a:ext cx="891478" cy="3428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50387F-FB73-DE46-9954-18B366372A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66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29978-1559-044C-B6AA-12E4568C0155}"/>
              </a:ext>
            </a:extLst>
          </p:cNvPr>
          <p:cNvSpPr/>
          <p:nvPr/>
        </p:nvSpPr>
        <p:spPr>
          <a:xfrm>
            <a:off x="0" y="0"/>
            <a:ext cx="12192000" cy="3431969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705B-881F-904A-BEB3-9256939FECCE}"/>
              </a:ext>
            </a:extLst>
          </p:cNvPr>
          <p:cNvSpPr/>
          <p:nvPr/>
        </p:nvSpPr>
        <p:spPr>
          <a:xfrm>
            <a:off x="0" y="3431969"/>
            <a:ext cx="12192000" cy="343196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6ECD06-DDD7-4947-AAC4-B8A1015B67D7}"/>
              </a:ext>
            </a:extLst>
          </p:cNvPr>
          <p:cNvSpPr txBox="1">
            <a:spLocks/>
          </p:cNvSpPr>
          <p:nvPr/>
        </p:nvSpPr>
        <p:spPr>
          <a:xfrm>
            <a:off x="4241841" y="120154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 28CM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E6158-A9F6-0048-9391-AA3738612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2" y="1028150"/>
            <a:ext cx="4282044" cy="255971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78C0300-9039-6942-9AAA-F15B7FF997B3}"/>
              </a:ext>
            </a:extLst>
          </p:cNvPr>
          <p:cNvSpPr txBox="1">
            <a:spLocks/>
          </p:cNvSpPr>
          <p:nvPr/>
        </p:nvSpPr>
        <p:spPr>
          <a:xfrm>
            <a:off x="8627309" y="3131971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100128CC THERMOMETER – CONCRETE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AE413E-270C-8A4F-858F-F059806A4824}"/>
              </a:ext>
            </a:extLst>
          </p:cNvPr>
          <p:cNvSpPr txBox="1">
            <a:spLocks/>
          </p:cNvSpPr>
          <p:nvPr/>
        </p:nvSpPr>
        <p:spPr>
          <a:xfrm>
            <a:off x="4241841" y="3587861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DUTCH OVEN 24CM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F4062-21BA-1F45-964B-D544455C0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3" y="4488603"/>
            <a:ext cx="4282042" cy="236939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78CF8D16-D9FE-E04C-9316-5C38188A2763}"/>
              </a:ext>
            </a:extLst>
          </p:cNvPr>
          <p:cNvSpPr txBox="1">
            <a:spLocks/>
          </p:cNvSpPr>
          <p:nvPr/>
        </p:nvSpPr>
        <p:spPr>
          <a:xfrm>
            <a:off x="8627308" y="6582467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100124CC THERMOMETER – CONCRETE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C42961E-8866-6F40-BD8B-122126228A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268" y="2505694"/>
            <a:ext cx="3274044" cy="1454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C819CF-0A66-2D4A-94B8-ACADE26D31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1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29978-1559-044C-B6AA-12E4568C0155}"/>
              </a:ext>
            </a:extLst>
          </p:cNvPr>
          <p:cNvSpPr/>
          <p:nvPr/>
        </p:nvSpPr>
        <p:spPr>
          <a:xfrm>
            <a:off x="0" y="0"/>
            <a:ext cx="12192000" cy="3431969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705B-881F-904A-BEB3-9256939FECCE}"/>
              </a:ext>
            </a:extLst>
          </p:cNvPr>
          <p:cNvSpPr/>
          <p:nvPr/>
        </p:nvSpPr>
        <p:spPr>
          <a:xfrm>
            <a:off x="0" y="3431969"/>
            <a:ext cx="12192000" cy="3431969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6ECD06-DDD7-4947-AAC4-B8A1015B67D7}"/>
              </a:ext>
            </a:extLst>
          </p:cNvPr>
          <p:cNvSpPr txBox="1">
            <a:spLocks/>
          </p:cNvSpPr>
          <p:nvPr/>
        </p:nvSpPr>
        <p:spPr>
          <a:xfrm>
            <a:off x="4241841" y="120154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FRY PAN 28CM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E6158-A9F6-0048-9391-AA3738612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12" y="1594331"/>
            <a:ext cx="4282044" cy="14273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78C0300-9039-6942-9AAA-F15B7FF997B3}"/>
              </a:ext>
            </a:extLst>
          </p:cNvPr>
          <p:cNvSpPr txBox="1">
            <a:spLocks/>
          </p:cNvSpPr>
          <p:nvPr/>
        </p:nvSpPr>
        <p:spPr>
          <a:xfrm>
            <a:off x="130076" y="3131971"/>
            <a:ext cx="3824959" cy="3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1001128DG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EAE413E-270C-8A4F-858F-F059806A4824}"/>
              </a:ext>
            </a:extLst>
          </p:cNvPr>
          <p:cNvSpPr txBox="1">
            <a:spLocks/>
          </p:cNvSpPr>
          <p:nvPr/>
        </p:nvSpPr>
        <p:spPr>
          <a:xfrm>
            <a:off x="4241841" y="3587861"/>
            <a:ext cx="3708318" cy="1063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COMBEKK </a:t>
            </a:r>
          </a:p>
          <a:p>
            <a:pPr marL="0" indent="0">
              <a:buNone/>
            </a:pPr>
            <a:r>
              <a:rPr lang="en-US" sz="2400" u="sng" spc="200" dirty="0">
                <a:solidFill>
                  <a:schemeClr val="bg1"/>
                </a:solidFill>
                <a:latin typeface="Gotham Regular" panose="02000604040000020004" pitchFamily="2" charset="0"/>
              </a:rPr>
              <a:t>CUTTING BOARDS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F4062-21BA-1F45-964B-D544455C02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296" y="4591014"/>
            <a:ext cx="3963675" cy="236939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78CF8D16-D9FE-E04C-9316-5C38188A2763}"/>
              </a:ext>
            </a:extLst>
          </p:cNvPr>
          <p:cNvSpPr txBox="1">
            <a:spLocks/>
          </p:cNvSpPr>
          <p:nvPr/>
        </p:nvSpPr>
        <p:spPr>
          <a:xfrm>
            <a:off x="130076" y="5963944"/>
            <a:ext cx="3824959" cy="67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500304 40x49x4cm</a:t>
            </a:r>
          </a:p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500303 30x40x4cm</a:t>
            </a:r>
          </a:p>
          <a:p>
            <a:pPr marL="0" indent="0">
              <a:buNone/>
            </a:pPr>
            <a:r>
              <a:rPr lang="en-US" sz="10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500302 30x40x3cm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1220EA9-F505-464A-8711-D6E20D55DC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0031" y="2777270"/>
            <a:ext cx="3039093" cy="1309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3FA468-D95C-4E4A-A8F6-BEA211ED18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266" y="6043338"/>
            <a:ext cx="2264229" cy="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220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Gotham Regular</vt:lpstr>
      <vt:lpstr>Office Theme</vt:lpstr>
      <vt:lpstr>PowerPoint Presentation</vt:lpstr>
      <vt:lpstr>COMBEKK STEEL WITH A  STORY</vt:lpstr>
      <vt:lpstr>DUTCH OVEN</vt:lpstr>
      <vt:lpstr>RAILS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Evertse</dc:creator>
  <cp:lastModifiedBy>Lucas Evertse</cp:lastModifiedBy>
  <cp:revision>29</cp:revision>
  <dcterms:created xsi:type="dcterms:W3CDTF">2018-10-22T09:00:55Z</dcterms:created>
  <dcterms:modified xsi:type="dcterms:W3CDTF">2018-10-22T12:30:19Z</dcterms:modified>
</cp:coreProperties>
</file>